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DDDDDD"/>
    <a:srgbClr val="C0C0C0"/>
    <a:srgbClr val="5F5F5F"/>
    <a:srgbClr val="969696"/>
    <a:srgbClr val="3C605F"/>
    <a:srgbClr val="85BA68"/>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6" autoAdjust="0"/>
    <p:restoredTop sz="77167" autoAdjust="0"/>
  </p:normalViewPr>
  <p:slideViewPr>
    <p:cSldViewPr>
      <p:cViewPr varScale="1">
        <p:scale>
          <a:sx n="90" d="100"/>
          <a:sy n="90" d="100"/>
        </p:scale>
        <p:origin x="-234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52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tr-TR"/>
          </a:p>
        </p:txBody>
      </p:sp>
      <p:sp>
        <p:nvSpPr>
          <p:cNvPr id="1167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tr-TR"/>
          </a:p>
        </p:txBody>
      </p:sp>
      <p:sp>
        <p:nvSpPr>
          <p:cNvPr id="1167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tr-TR"/>
          </a:p>
        </p:txBody>
      </p:sp>
      <p:sp>
        <p:nvSpPr>
          <p:cNvPr id="1167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C8F468E-6AC7-48C1-8BFF-49BE0073034E}" type="slidenum">
              <a:rPr lang="tr-TR"/>
              <a:pPr>
                <a:defRPr/>
              </a:pPr>
              <a:t>‹#›</a:t>
            </a:fld>
            <a:endParaRPr lang="tr-TR"/>
          </a:p>
        </p:txBody>
      </p:sp>
    </p:spTree>
    <p:extLst>
      <p:ext uri="{BB962C8B-B14F-4D97-AF65-F5344CB8AC3E}">
        <p14:creationId xmlns:p14="http://schemas.microsoft.com/office/powerpoint/2010/main" val="382050340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tr-TR"/>
          </a:p>
        </p:txBody>
      </p:sp>
      <p:sp>
        <p:nvSpPr>
          <p:cNvPr id="1177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tr-TR"/>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77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1177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tr-TR"/>
          </a:p>
        </p:txBody>
      </p:sp>
      <p:sp>
        <p:nvSpPr>
          <p:cNvPr id="1177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794B3F2-CF67-45C5-8DB3-392C6BEF0A58}" type="slidenum">
              <a:rPr lang="tr-TR"/>
              <a:pPr>
                <a:defRPr/>
              </a:pPr>
              <a:t>‹#›</a:t>
            </a:fld>
            <a:endParaRPr lang="tr-TR"/>
          </a:p>
        </p:txBody>
      </p:sp>
    </p:spTree>
    <p:extLst>
      <p:ext uri="{BB962C8B-B14F-4D97-AF65-F5344CB8AC3E}">
        <p14:creationId xmlns:p14="http://schemas.microsoft.com/office/powerpoint/2010/main" val="97704117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Alt Başlık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Başlık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Düz Bağlayıcı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Veri Yer Tutucusu 14"/>
          <p:cNvSpPr>
            <a:spLocks noGrp="1"/>
          </p:cNvSpPr>
          <p:nvPr>
            <p:ph type="dt" sz="half" idx="10"/>
          </p:nvPr>
        </p:nvSpPr>
        <p:spPr/>
        <p:txBody>
          <a:bodyPr/>
          <a:lstStyle/>
          <a:p>
            <a:pPr>
              <a:defRPr/>
            </a:pPr>
            <a:r>
              <a:rPr lang="tr-TR" smtClean="0"/>
              <a:t>1.  Hafta</a:t>
            </a:r>
            <a:endParaRPr lang="tr-TR"/>
          </a:p>
        </p:txBody>
      </p:sp>
      <p:sp>
        <p:nvSpPr>
          <p:cNvPr id="16" name="Slayt Numarası Yer Tutucusu 15"/>
          <p:cNvSpPr>
            <a:spLocks noGrp="1"/>
          </p:cNvSpPr>
          <p:nvPr>
            <p:ph type="sldNum" sz="quarter" idx="11"/>
          </p:nvPr>
        </p:nvSpPr>
        <p:spPr/>
        <p:txBody>
          <a:bodyPr/>
          <a:lstStyle/>
          <a:p>
            <a:pPr>
              <a:defRPr/>
            </a:pPr>
            <a:fld id="{8562BC62-ADC5-472A-B5D6-9EA3DA297E3A}" type="slidenum">
              <a:rPr lang="tr-TR" smtClean="0"/>
              <a:pPr>
                <a:defRPr/>
              </a:pPr>
              <a:t>‹#›</a:t>
            </a:fld>
            <a:endParaRPr lang="tr-TR"/>
          </a:p>
        </p:txBody>
      </p:sp>
      <p:sp>
        <p:nvSpPr>
          <p:cNvPr id="17" name="Altbilgi Yer Tutucusu 16"/>
          <p:cNvSpPr>
            <a:spLocks noGrp="1"/>
          </p:cNvSpPr>
          <p:nvPr>
            <p:ph type="ftr" sz="quarter" idx="12"/>
          </p:nvPr>
        </p:nvSpPr>
        <p:spPr/>
        <p:txBody>
          <a:bodyPr/>
          <a:lstStyle/>
          <a:p>
            <a:pPr>
              <a:defRPr/>
            </a:pPr>
            <a:r>
              <a:rPr lang="tr-TR" smtClean="0"/>
              <a:t>SAÜ YYurtaY </a:t>
            </a: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pPr>
              <a:defRPr/>
            </a:pPr>
            <a:r>
              <a:rPr lang="tr-TR" smtClean="0"/>
              <a:t>1.  Hafta</a:t>
            </a:r>
            <a:endParaRPr lang="tr-TR"/>
          </a:p>
        </p:txBody>
      </p:sp>
      <p:sp>
        <p:nvSpPr>
          <p:cNvPr id="5" name="Altbilgi Yer Tutucusu 4"/>
          <p:cNvSpPr>
            <a:spLocks noGrp="1"/>
          </p:cNvSpPr>
          <p:nvPr>
            <p:ph type="ftr" sz="quarter" idx="11"/>
          </p:nvPr>
        </p:nvSpPr>
        <p:spPr/>
        <p:txBody>
          <a:bodyPr/>
          <a:lstStyle/>
          <a:p>
            <a:pPr>
              <a:defRPr/>
            </a:pPr>
            <a:r>
              <a:rPr lang="tr-TR" smtClean="0"/>
              <a:t>SAÜ YYurtaY </a:t>
            </a:r>
            <a:endParaRPr lang="tr-TR"/>
          </a:p>
        </p:txBody>
      </p:sp>
      <p:sp>
        <p:nvSpPr>
          <p:cNvPr id="6" name="Slayt Numarası Yer Tutucusu 5"/>
          <p:cNvSpPr>
            <a:spLocks noGrp="1"/>
          </p:cNvSpPr>
          <p:nvPr>
            <p:ph type="sldNum" sz="quarter" idx="12"/>
          </p:nvPr>
        </p:nvSpPr>
        <p:spPr/>
        <p:txBody>
          <a:bodyPr/>
          <a:lstStyle/>
          <a:p>
            <a:pPr>
              <a:defRPr/>
            </a:pPr>
            <a:fld id="{6C880AB6-85B3-446E-B28A-8AE31480F40B}"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pPr>
              <a:defRPr/>
            </a:pPr>
            <a:r>
              <a:rPr lang="tr-TR" smtClean="0"/>
              <a:t>1.  Hafta</a:t>
            </a:r>
            <a:endParaRPr lang="tr-TR"/>
          </a:p>
        </p:txBody>
      </p:sp>
      <p:sp>
        <p:nvSpPr>
          <p:cNvPr id="5" name="Altbilgi Yer Tutucusu 4"/>
          <p:cNvSpPr>
            <a:spLocks noGrp="1"/>
          </p:cNvSpPr>
          <p:nvPr>
            <p:ph type="ftr" sz="quarter" idx="11"/>
          </p:nvPr>
        </p:nvSpPr>
        <p:spPr/>
        <p:txBody>
          <a:bodyPr/>
          <a:lstStyle/>
          <a:p>
            <a:pPr>
              <a:defRPr/>
            </a:pPr>
            <a:r>
              <a:rPr lang="tr-TR" smtClean="0"/>
              <a:t>SAÜ YYurtaY </a:t>
            </a:r>
            <a:endParaRPr lang="tr-TR"/>
          </a:p>
        </p:txBody>
      </p:sp>
      <p:sp>
        <p:nvSpPr>
          <p:cNvPr id="6" name="Slayt Numarası Yer Tutucusu 5"/>
          <p:cNvSpPr>
            <a:spLocks noGrp="1"/>
          </p:cNvSpPr>
          <p:nvPr>
            <p:ph type="sldNum" sz="quarter" idx="12"/>
          </p:nvPr>
        </p:nvSpPr>
        <p:spPr/>
        <p:txBody>
          <a:bodyPr/>
          <a:lstStyle/>
          <a:p>
            <a:pPr>
              <a:defRPr/>
            </a:pPr>
            <a:fld id="{A9AFDFA3-6E7E-43E2-9E4A-C4FE85F1896F}"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İçerik Yer Tutucusu 8"/>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Veri Yer Tutucusu 13"/>
          <p:cNvSpPr>
            <a:spLocks noGrp="1"/>
          </p:cNvSpPr>
          <p:nvPr>
            <p:ph type="dt" sz="half" idx="14"/>
          </p:nvPr>
        </p:nvSpPr>
        <p:spPr/>
        <p:txBody>
          <a:bodyPr/>
          <a:lstStyle/>
          <a:p>
            <a:pPr>
              <a:defRPr/>
            </a:pPr>
            <a:r>
              <a:rPr lang="tr-TR" smtClean="0"/>
              <a:t>1.  Hafta</a:t>
            </a:r>
            <a:endParaRPr lang="tr-TR"/>
          </a:p>
        </p:txBody>
      </p:sp>
      <p:sp>
        <p:nvSpPr>
          <p:cNvPr id="15" name="Slayt Numarası Yer Tutucusu 14"/>
          <p:cNvSpPr>
            <a:spLocks noGrp="1"/>
          </p:cNvSpPr>
          <p:nvPr>
            <p:ph type="sldNum" sz="quarter" idx="15"/>
          </p:nvPr>
        </p:nvSpPr>
        <p:spPr/>
        <p:txBody>
          <a:bodyPr/>
          <a:lstStyle>
            <a:lvl1pPr algn="ctr">
              <a:defRPr/>
            </a:lvl1pPr>
          </a:lstStyle>
          <a:p>
            <a:pPr>
              <a:defRPr/>
            </a:pPr>
            <a:fld id="{B88123F4-F2C8-44EA-9A85-FF2B31D68B79}" type="slidenum">
              <a:rPr lang="tr-TR" smtClean="0"/>
              <a:pPr>
                <a:defRPr/>
              </a:pPr>
              <a:t>‹#›</a:t>
            </a:fld>
            <a:endParaRPr lang="tr-TR"/>
          </a:p>
        </p:txBody>
      </p:sp>
      <p:sp>
        <p:nvSpPr>
          <p:cNvPr id="16" name="Altbilgi Yer Tutucusu 15"/>
          <p:cNvSpPr>
            <a:spLocks noGrp="1"/>
          </p:cNvSpPr>
          <p:nvPr>
            <p:ph type="ftr" sz="quarter" idx="16"/>
          </p:nvPr>
        </p:nvSpPr>
        <p:spPr/>
        <p:txBody>
          <a:bodyPr/>
          <a:lstStyle/>
          <a:p>
            <a:pPr>
              <a:defRPr/>
            </a:pPr>
            <a:r>
              <a:rPr lang="tr-TR" smtClean="0"/>
              <a:t>SAÜ YYurtaY </a:t>
            </a:r>
            <a:endParaRPr lang="tr-TR"/>
          </a:p>
        </p:txBody>
      </p:sp>
      <p:sp>
        <p:nvSpPr>
          <p:cNvPr id="17" name="Başlık 16"/>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pPr>
              <a:defRPr/>
            </a:pPr>
            <a:r>
              <a:rPr lang="tr-TR" smtClean="0"/>
              <a:t>1.  Hafta</a:t>
            </a:r>
            <a:endParaRPr lang="tr-TR"/>
          </a:p>
        </p:txBody>
      </p:sp>
      <p:sp>
        <p:nvSpPr>
          <p:cNvPr id="5" name="Altbilgi Yer Tutucusu 4"/>
          <p:cNvSpPr>
            <a:spLocks noGrp="1"/>
          </p:cNvSpPr>
          <p:nvPr>
            <p:ph type="ftr" sz="quarter" idx="11"/>
          </p:nvPr>
        </p:nvSpPr>
        <p:spPr/>
        <p:txBody>
          <a:bodyPr/>
          <a:lstStyle/>
          <a:p>
            <a:pPr>
              <a:defRPr/>
            </a:pPr>
            <a:r>
              <a:rPr lang="tr-TR" smtClean="0"/>
              <a:t>SAÜ YYurtaY </a:t>
            </a:r>
            <a:endParaRPr lang="tr-TR"/>
          </a:p>
        </p:txBody>
      </p:sp>
      <p:sp>
        <p:nvSpPr>
          <p:cNvPr id="6" name="Slayt Numarası Yer Tutucusu 5"/>
          <p:cNvSpPr>
            <a:spLocks noGrp="1"/>
          </p:cNvSpPr>
          <p:nvPr>
            <p:ph type="sldNum" sz="quarter" idx="12"/>
          </p:nvPr>
        </p:nvSpPr>
        <p:spPr/>
        <p:txBody>
          <a:bodyPr/>
          <a:lstStyle/>
          <a:p>
            <a:pPr>
              <a:defRPr/>
            </a:pPr>
            <a:fld id="{B7F394CC-1CE0-4B84-A15D-8248CD7880B3}" type="slidenum">
              <a:rPr lang="tr-TR" smtClean="0"/>
              <a:pPr>
                <a:defRPr/>
              </a:pPr>
              <a:t>‹#›</a:t>
            </a:fld>
            <a:endParaRPr lang="tr-TR"/>
          </a:p>
        </p:txBody>
      </p:sp>
      <p:sp>
        <p:nvSpPr>
          <p:cNvPr id="2" name="Başlık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Düz Bağlayıcı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Veri Yer Tutucusu 4"/>
          <p:cNvSpPr>
            <a:spLocks noGrp="1"/>
          </p:cNvSpPr>
          <p:nvPr>
            <p:ph type="dt" sz="half" idx="10"/>
          </p:nvPr>
        </p:nvSpPr>
        <p:spPr/>
        <p:txBody>
          <a:bodyPr/>
          <a:lstStyle/>
          <a:p>
            <a:pPr>
              <a:defRPr/>
            </a:pPr>
            <a:r>
              <a:rPr lang="tr-TR" smtClean="0"/>
              <a:t>1.  Hafta</a:t>
            </a:r>
            <a:endParaRPr lang="tr-TR"/>
          </a:p>
        </p:txBody>
      </p:sp>
      <p:sp>
        <p:nvSpPr>
          <p:cNvPr id="6" name="Altbilgi Yer Tutucusu 5"/>
          <p:cNvSpPr>
            <a:spLocks noGrp="1"/>
          </p:cNvSpPr>
          <p:nvPr>
            <p:ph type="ftr" sz="quarter" idx="11"/>
          </p:nvPr>
        </p:nvSpPr>
        <p:spPr/>
        <p:txBody>
          <a:bodyPr/>
          <a:lstStyle/>
          <a:p>
            <a:pPr>
              <a:defRPr/>
            </a:pPr>
            <a:r>
              <a:rPr lang="tr-TR" smtClean="0"/>
              <a:t>SAÜ YYurtaY </a:t>
            </a:r>
            <a:endParaRPr lang="tr-TR"/>
          </a:p>
        </p:txBody>
      </p:sp>
      <p:sp>
        <p:nvSpPr>
          <p:cNvPr id="7" name="Slayt Numarası Yer Tutucusu 6"/>
          <p:cNvSpPr>
            <a:spLocks noGrp="1"/>
          </p:cNvSpPr>
          <p:nvPr>
            <p:ph type="sldNum" sz="quarter" idx="12"/>
          </p:nvPr>
        </p:nvSpPr>
        <p:spPr/>
        <p:txBody>
          <a:bodyPr/>
          <a:lstStyle/>
          <a:p>
            <a:pPr>
              <a:defRPr/>
            </a:pPr>
            <a:fld id="{DEC4CD04-8A66-4B49-AAD9-CF341E0460A8}" type="slidenum">
              <a:rPr lang="tr-TR" smtClean="0"/>
              <a:pPr>
                <a:defRPr/>
              </a:pPr>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11" name="İçerik Yer Tutucusu 10"/>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ayt Numarası Yer Tutucusu 8"/>
          <p:cNvSpPr>
            <a:spLocks noGrp="1"/>
          </p:cNvSpPr>
          <p:nvPr>
            <p:ph type="sldNum" sz="quarter" idx="12"/>
          </p:nvPr>
        </p:nvSpPr>
        <p:spPr/>
        <p:txBody>
          <a:bodyPr/>
          <a:lstStyle/>
          <a:p>
            <a:pPr>
              <a:defRPr/>
            </a:pPr>
            <a:fld id="{00CFBDD3-23C7-4FFD-BE13-086FE391F9EE}" type="slidenum">
              <a:rPr lang="tr-TR" smtClean="0"/>
              <a:pPr>
                <a:defRPr/>
              </a:pPr>
              <a:t>‹#›</a:t>
            </a:fld>
            <a:endParaRPr lang="tr-TR"/>
          </a:p>
        </p:txBody>
      </p:sp>
      <p:sp>
        <p:nvSpPr>
          <p:cNvPr id="8" name="Altbilgi Yer Tutucusu 7"/>
          <p:cNvSpPr>
            <a:spLocks noGrp="1"/>
          </p:cNvSpPr>
          <p:nvPr>
            <p:ph type="ftr" sz="quarter" idx="11"/>
          </p:nvPr>
        </p:nvSpPr>
        <p:spPr/>
        <p:txBody>
          <a:bodyPr/>
          <a:lstStyle/>
          <a:p>
            <a:pPr>
              <a:defRPr/>
            </a:pPr>
            <a:r>
              <a:rPr lang="tr-TR" smtClean="0"/>
              <a:t>SAÜ YYurtaY </a:t>
            </a:r>
            <a:endParaRPr lang="tr-TR"/>
          </a:p>
        </p:txBody>
      </p:sp>
      <p:sp>
        <p:nvSpPr>
          <p:cNvPr id="7" name="Veri Yer Tutucusu 6"/>
          <p:cNvSpPr>
            <a:spLocks noGrp="1"/>
          </p:cNvSpPr>
          <p:nvPr>
            <p:ph type="dt" sz="half" idx="10"/>
          </p:nvPr>
        </p:nvSpPr>
        <p:spPr/>
        <p:txBody>
          <a:bodyPr/>
          <a:lstStyle/>
          <a:p>
            <a:pPr>
              <a:defRPr/>
            </a:pPr>
            <a:r>
              <a:rPr lang="tr-TR" smtClean="0"/>
              <a:t>1.  Hafta</a:t>
            </a:r>
            <a:endParaRPr lang="tr-TR"/>
          </a:p>
        </p:txBody>
      </p:sp>
      <p:sp>
        <p:nvSpPr>
          <p:cNvPr id="3" name="Metin Yer Tutucus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İçerik Yer Tutucusu 31"/>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İçerik Yer Tutucusu 33"/>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Başlık 1"/>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Metin Yer Tutucus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Düz Bağlayıcı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pPr>
              <a:defRPr/>
            </a:pPr>
            <a:r>
              <a:rPr lang="tr-TR" smtClean="0"/>
              <a:t>1.  Hafta</a:t>
            </a:r>
            <a:endParaRPr lang="tr-TR"/>
          </a:p>
        </p:txBody>
      </p:sp>
      <p:sp>
        <p:nvSpPr>
          <p:cNvPr id="4" name="Altbilgi Yer Tutucusu 3"/>
          <p:cNvSpPr>
            <a:spLocks noGrp="1"/>
          </p:cNvSpPr>
          <p:nvPr>
            <p:ph type="ftr" sz="quarter" idx="11"/>
          </p:nvPr>
        </p:nvSpPr>
        <p:spPr/>
        <p:txBody>
          <a:bodyPr/>
          <a:lstStyle/>
          <a:p>
            <a:pPr>
              <a:defRPr/>
            </a:pPr>
            <a:r>
              <a:rPr lang="tr-TR" smtClean="0"/>
              <a:t>SAÜ YYurtaY </a:t>
            </a:r>
            <a:endParaRPr lang="tr-TR"/>
          </a:p>
        </p:txBody>
      </p:sp>
      <p:sp>
        <p:nvSpPr>
          <p:cNvPr id="5" name="Slayt Numarası Yer Tutucusu 4"/>
          <p:cNvSpPr>
            <a:spLocks noGrp="1"/>
          </p:cNvSpPr>
          <p:nvPr>
            <p:ph type="sldNum" sz="quarter" idx="12"/>
          </p:nvPr>
        </p:nvSpPr>
        <p:spPr/>
        <p:txBody>
          <a:bodyPr/>
          <a:lstStyle/>
          <a:p>
            <a:pPr>
              <a:defRPr/>
            </a:pPr>
            <a:fld id="{EDA9F320-15FA-40E0-B549-8AAB2FC54794}" type="slidenum">
              <a:rPr lang="tr-TR" smtClean="0"/>
              <a:pPr>
                <a:defRPr/>
              </a:pPr>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r>
              <a:rPr lang="tr-TR" smtClean="0"/>
              <a:t>1.  Hafta</a:t>
            </a:r>
            <a:endParaRPr lang="tr-TR"/>
          </a:p>
        </p:txBody>
      </p:sp>
      <p:sp>
        <p:nvSpPr>
          <p:cNvPr id="3" name="Altbilgi Yer Tutucusu 2"/>
          <p:cNvSpPr>
            <a:spLocks noGrp="1"/>
          </p:cNvSpPr>
          <p:nvPr>
            <p:ph type="ftr" sz="quarter" idx="11"/>
          </p:nvPr>
        </p:nvSpPr>
        <p:spPr/>
        <p:txBody>
          <a:bodyPr/>
          <a:lstStyle/>
          <a:p>
            <a:pPr>
              <a:defRPr/>
            </a:pPr>
            <a:r>
              <a:rPr lang="tr-TR" smtClean="0"/>
              <a:t>SAÜ YYurtaY </a:t>
            </a:r>
            <a:endParaRPr lang="tr-TR"/>
          </a:p>
        </p:txBody>
      </p:sp>
      <p:sp>
        <p:nvSpPr>
          <p:cNvPr id="4" name="Slayt Numarası Yer Tutucusu 3"/>
          <p:cNvSpPr>
            <a:spLocks noGrp="1"/>
          </p:cNvSpPr>
          <p:nvPr>
            <p:ph type="sldNum" sz="quarter" idx="12"/>
          </p:nvPr>
        </p:nvSpPr>
        <p:spPr/>
        <p:txBody>
          <a:bodyPr/>
          <a:lstStyle/>
          <a:p>
            <a:pPr>
              <a:defRPr/>
            </a:pPr>
            <a:fld id="{8B900AB6-5A95-42B3-87E4-B7D4F2502BD4}"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İçerik Yer Tutucusu 28"/>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Metin Yer Tutucus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Başlık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Veri Yer Tutucusu 7"/>
          <p:cNvSpPr>
            <a:spLocks noGrp="1"/>
          </p:cNvSpPr>
          <p:nvPr>
            <p:ph type="dt" sz="half" idx="14"/>
          </p:nvPr>
        </p:nvSpPr>
        <p:spPr/>
        <p:txBody>
          <a:bodyPr/>
          <a:lstStyle/>
          <a:p>
            <a:pPr>
              <a:defRPr/>
            </a:pPr>
            <a:r>
              <a:rPr lang="tr-TR" smtClean="0"/>
              <a:t>1.  Hafta</a:t>
            </a:r>
            <a:endParaRPr lang="tr-TR"/>
          </a:p>
        </p:txBody>
      </p:sp>
      <p:sp>
        <p:nvSpPr>
          <p:cNvPr id="9" name="Slayt Numarası Yer Tutucusu 8"/>
          <p:cNvSpPr>
            <a:spLocks noGrp="1"/>
          </p:cNvSpPr>
          <p:nvPr>
            <p:ph type="sldNum" sz="quarter" idx="15"/>
          </p:nvPr>
        </p:nvSpPr>
        <p:spPr/>
        <p:txBody>
          <a:bodyPr/>
          <a:lstStyle/>
          <a:p>
            <a:pPr>
              <a:defRPr/>
            </a:pPr>
            <a:fld id="{7DF5B5E7-A82C-4CEF-BB38-4F6448EB5081}" type="slidenum">
              <a:rPr lang="tr-TR" smtClean="0"/>
              <a:pPr>
                <a:defRPr/>
              </a:pPr>
              <a:t>‹#›</a:t>
            </a:fld>
            <a:endParaRPr lang="tr-TR"/>
          </a:p>
        </p:txBody>
      </p:sp>
      <p:sp>
        <p:nvSpPr>
          <p:cNvPr id="10" name="Altbilgi Yer Tutucusu 9"/>
          <p:cNvSpPr>
            <a:spLocks noGrp="1"/>
          </p:cNvSpPr>
          <p:nvPr>
            <p:ph type="ftr" sz="quarter" idx="16"/>
          </p:nvPr>
        </p:nvSpPr>
        <p:spPr/>
        <p:txBody>
          <a:bodyPr/>
          <a:lstStyle/>
          <a:p>
            <a:pPr>
              <a:defRPr/>
            </a:pPr>
            <a:r>
              <a:rPr lang="tr-TR" smtClean="0"/>
              <a:t>SAÜ YYurtaY </a:t>
            </a: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Metin Yer Tutucus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p:txBody>
          <a:bodyPr/>
          <a:lstStyle/>
          <a:p>
            <a:pPr>
              <a:defRPr/>
            </a:pPr>
            <a:r>
              <a:rPr lang="tr-TR" smtClean="0"/>
              <a:t>1.  Hafta</a:t>
            </a:r>
            <a:endParaRPr lang="tr-TR"/>
          </a:p>
        </p:txBody>
      </p:sp>
      <p:sp>
        <p:nvSpPr>
          <p:cNvPr id="9" name="Slayt Numarası Yer Tutucusu 8"/>
          <p:cNvSpPr>
            <a:spLocks noGrp="1"/>
          </p:cNvSpPr>
          <p:nvPr>
            <p:ph type="sldNum" sz="quarter" idx="11"/>
          </p:nvPr>
        </p:nvSpPr>
        <p:spPr/>
        <p:txBody>
          <a:bodyPr/>
          <a:lstStyle/>
          <a:p>
            <a:pPr>
              <a:defRPr/>
            </a:pPr>
            <a:fld id="{BD5CEDBF-A2BF-4601-BA12-3000DAEC8CD1}" type="slidenum">
              <a:rPr lang="tr-TR" smtClean="0"/>
              <a:pPr>
                <a:defRPr/>
              </a:pPr>
              <a:t>‹#›</a:t>
            </a:fld>
            <a:endParaRPr lang="tr-TR"/>
          </a:p>
        </p:txBody>
      </p:sp>
      <p:sp>
        <p:nvSpPr>
          <p:cNvPr id="10" name="Altbilgi Yer Tutucusu 9"/>
          <p:cNvSpPr>
            <a:spLocks noGrp="1"/>
          </p:cNvSpPr>
          <p:nvPr>
            <p:ph type="ftr" sz="quarter" idx="12"/>
          </p:nvPr>
        </p:nvSpPr>
        <p:spPr/>
        <p:txBody>
          <a:bodyPr/>
          <a:lstStyle/>
          <a:p>
            <a:pPr>
              <a:defRPr/>
            </a:pPr>
            <a:r>
              <a:rPr lang="tr-TR" smtClean="0"/>
              <a:t>SAÜ YYurtaY </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Metin Yer Tutucus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tr-TR" smtClean="0"/>
              <a:t>1.  Hafta</a:t>
            </a:r>
            <a:endParaRPr lang="tr-TR"/>
          </a:p>
        </p:txBody>
      </p:sp>
      <p:sp>
        <p:nvSpPr>
          <p:cNvPr id="10" name="Altbilgi Yer Tutucusu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tr-TR" smtClean="0"/>
              <a:t>SAÜ YYurtaY </a:t>
            </a:r>
            <a:endParaRPr lang="tr-TR"/>
          </a:p>
        </p:txBody>
      </p:sp>
      <p:sp>
        <p:nvSpPr>
          <p:cNvPr id="22" name="Slayt Numarası Yer Tutucus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70DF4BE5-B2E7-4038-93A5-3B5E8D77EF70}" type="slidenum">
              <a:rPr lang="tr-TR" smtClean="0"/>
              <a:pPr>
                <a:defRPr/>
              </a:pPr>
              <a:t>‹#›</a:t>
            </a:fld>
            <a:endParaRPr lang="tr-TR"/>
          </a:p>
        </p:txBody>
      </p:sp>
      <p:sp>
        <p:nvSpPr>
          <p:cNvPr id="5" name="Başlık Yer Tutucus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oru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188640"/>
            <a:ext cx="2088232" cy="1464880"/>
          </a:xfrm>
          <a:prstGeom prst="rect">
            <a:avLst/>
          </a:prstGeom>
          <a:noFill/>
          <a:extLst>
            <a:ext uri="{909E8E84-426E-40DD-AFC4-6F175D3DCCD1}">
              <a14:hiddenFill xmlns:a14="http://schemas.microsoft.com/office/drawing/2010/main">
                <a:solidFill>
                  <a:srgbClr val="FFFFFF"/>
                </a:solidFill>
              </a14:hiddenFill>
            </a:ext>
          </a:extLst>
        </p:spPr>
      </p:pic>
      <p:sp>
        <p:nvSpPr>
          <p:cNvPr id="21506" name="Rectangle 3"/>
          <p:cNvSpPr>
            <a:spLocks noGrp="1" noChangeArrowheads="1"/>
          </p:cNvSpPr>
          <p:nvPr>
            <p:ph idx="1"/>
          </p:nvPr>
        </p:nvSpPr>
        <p:spPr>
          <a:xfrm>
            <a:off x="4499992" y="1772816"/>
            <a:ext cx="4392488" cy="3600400"/>
          </a:xfrm>
        </p:spPr>
        <p:txBody>
          <a:bodyPr>
            <a:normAutofit/>
          </a:bodyPr>
          <a:lstStyle/>
          <a:p>
            <a:pPr algn="just" eaLnBrk="1" hangingPunct="1">
              <a:buFont typeface="Wingdings" pitchFamily="2" charset="2"/>
              <a:buNone/>
            </a:pPr>
            <a:r>
              <a:rPr lang="tr-TR" sz="1600" dirty="0" smtClean="0">
                <a:latin typeface="Comic Sans MS" pitchFamily="66" charset="0"/>
              </a:rPr>
              <a:t>		D</a:t>
            </a:r>
            <a:r>
              <a:rPr lang="tr-TR" sz="1600" dirty="0" smtClean="0"/>
              <a:t>ö</a:t>
            </a:r>
            <a:r>
              <a:rPr lang="tr-TR" sz="1600" dirty="0" smtClean="0">
                <a:latin typeface="Comic Sans MS" pitchFamily="66" charset="0"/>
              </a:rPr>
              <a:t>rt evli </a:t>
            </a:r>
            <a:r>
              <a:rPr lang="tr-TR" sz="1600" dirty="0" smtClean="0"/>
              <a:t>ç</a:t>
            </a:r>
            <a:r>
              <a:rPr lang="tr-TR" sz="1600" dirty="0" smtClean="0">
                <a:latin typeface="Comic Sans MS" pitchFamily="66" charset="0"/>
              </a:rPr>
              <a:t>ift , her pazar akşamı iki sahada karışık ve </a:t>
            </a:r>
            <a:r>
              <a:rPr lang="tr-TR" sz="1600" dirty="0" smtClean="0"/>
              <a:t>ç</a:t>
            </a:r>
            <a:r>
              <a:rPr lang="tr-TR" sz="1600" dirty="0" smtClean="0">
                <a:latin typeface="Comic Sans MS" pitchFamily="66" charset="0"/>
              </a:rPr>
              <a:t>ift olarak tenis ma</a:t>
            </a:r>
            <a:r>
              <a:rPr lang="tr-TR" sz="1600" dirty="0" smtClean="0"/>
              <a:t>ç</a:t>
            </a:r>
            <a:r>
              <a:rPr lang="tr-TR" sz="1600" dirty="0" smtClean="0">
                <a:latin typeface="Comic Sans MS" pitchFamily="66" charset="0"/>
              </a:rPr>
              <a:t>ı yapıyorlar. İki saat oyun s</a:t>
            </a:r>
            <a:r>
              <a:rPr lang="tr-TR" sz="1600" dirty="0" smtClean="0"/>
              <a:t>ü</a:t>
            </a:r>
            <a:r>
              <a:rPr lang="tr-TR" sz="1600" dirty="0" smtClean="0">
                <a:latin typeface="Comic Sans MS" pitchFamily="66" charset="0"/>
              </a:rPr>
              <a:t>resi i</a:t>
            </a:r>
            <a:r>
              <a:rPr lang="tr-TR" sz="1600" dirty="0" smtClean="0"/>
              <a:t>ç</a:t>
            </a:r>
            <a:r>
              <a:rPr lang="tr-TR" sz="1600" dirty="0" smtClean="0">
                <a:latin typeface="Comic Sans MS" pitchFamily="66" charset="0"/>
              </a:rPr>
              <a:t>inde her yarım saatte bir eşlerini ve rakiplerini değiştiriyorlar. Her bir adamın her bir kadınla en az bir kere birlikte ve karşısında oynadığı ve her bir diğer adama karşı en az bir kez oynadığı bir fikst</a:t>
            </a:r>
            <a:r>
              <a:rPr lang="tr-TR" sz="1600" dirty="0" smtClean="0"/>
              <a:t>ü</a:t>
            </a:r>
            <a:r>
              <a:rPr lang="tr-TR" sz="1600" dirty="0" smtClean="0">
                <a:latin typeface="Comic Sans MS" pitchFamily="66" charset="0"/>
              </a:rPr>
              <a:t>r var mı ? Bu problem bir varlık belirleme problemidir.  ÇÖZÜMÜN VARLIĞINI ARAŞTIRINIZ, VARSA BELİRTİNİZ.</a:t>
            </a:r>
          </a:p>
          <a:p>
            <a:pPr algn="just" eaLnBrk="1" hangingPunct="1">
              <a:buFont typeface="Wingdings" pitchFamily="2" charset="2"/>
              <a:buNone/>
            </a:pPr>
            <a:endParaRPr lang="tr-TR" sz="1600" dirty="0" smtClean="0">
              <a:latin typeface="Comic Sans MS" pitchFamily="66" charset="0"/>
            </a:endParaRPr>
          </a:p>
        </p:txBody>
      </p:sp>
      <p:sp>
        <p:nvSpPr>
          <p:cNvPr id="2" name="Başlık 1"/>
          <p:cNvSpPr>
            <a:spLocks noGrp="1"/>
          </p:cNvSpPr>
          <p:nvPr>
            <p:ph type="title"/>
          </p:nvPr>
        </p:nvSpPr>
        <p:spPr>
          <a:xfrm>
            <a:off x="2771800" y="387680"/>
            <a:ext cx="3240360" cy="1066800"/>
          </a:xfrm>
        </p:spPr>
        <p:txBody>
          <a:bodyPr>
            <a:normAutofit fontScale="90000"/>
          </a:bodyPr>
          <a:lstStyle/>
          <a:p>
            <a:pPr algn="ctr"/>
            <a:r>
              <a:rPr lang="tr-TR" dirty="0" smtClean="0"/>
              <a:t>1. Etkinlik Çalışması </a:t>
            </a:r>
            <a:endParaRPr lang="tr-TR" dirty="0"/>
          </a:p>
        </p:txBody>
      </p:sp>
      <p:pic>
        <p:nvPicPr>
          <p:cNvPr id="1026" name="Picture 2" descr="tenis kortu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072" y="1844824"/>
            <a:ext cx="3920919" cy="28083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471</TotalTime>
  <Words>4</Words>
  <Application>Microsoft Office PowerPoint</Application>
  <PresentationFormat>Ekran Gösterisi (4:3)</PresentationFormat>
  <Paragraphs>2</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Kağıt</vt:lpstr>
      <vt:lpstr>1. Etkinlik Çalışması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Sayısal Analiz</dc:title>
  <dc:creator>Sau;YYurtaY</dc:creator>
  <cp:keywords>YYurtaY_SA/2009</cp:keywords>
  <cp:lastModifiedBy>Sau</cp:lastModifiedBy>
  <cp:revision>63</cp:revision>
  <dcterms:created xsi:type="dcterms:W3CDTF">2009-08-30T08:05:20Z</dcterms:created>
  <dcterms:modified xsi:type="dcterms:W3CDTF">2017-02-03T09:52:48Z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TC011408341055</vt:lpwstr>
  </property>
</Properties>
</file>