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3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9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5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4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2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D29D-F212-4575-B3DE-D95CAFB33C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00741" y="1613991"/>
            <a:ext cx="103058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tr-TR" sz="3600" dirty="0" smtClean="0"/>
              <a:t>2. Mete ve Emrah bir tenis maçında iki oyuncudurlar. </a:t>
            </a:r>
            <a:r>
              <a:rPr lang="tr-TR" sz="3600" dirty="0" err="1" smtClean="0"/>
              <a:t>Ardarda</a:t>
            </a:r>
            <a:r>
              <a:rPr lang="tr-TR" sz="3600" dirty="0" smtClean="0"/>
              <a:t>  iki oyunu yada toplamda üç oyunu kazanan oyuncu maçı kazanır. Maçın olası sonuçlarını gösteren ağaç çizge nasıldır?</a:t>
            </a:r>
          </a:p>
        </p:txBody>
      </p:sp>
    </p:spTree>
    <p:extLst>
      <p:ext uri="{BB962C8B-B14F-4D97-AF65-F5344CB8AC3E}">
        <p14:creationId xmlns:p14="http://schemas.microsoft.com/office/powerpoint/2010/main" val="34356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096" y="282484"/>
            <a:ext cx="8580121" cy="64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797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31</Words>
  <Application>Microsoft Office PowerPoint</Application>
  <PresentationFormat>Geniş ekran</PresentationFormat>
  <Paragraphs>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Sumeyye</dc:creator>
  <cp:lastModifiedBy>Sumeyye</cp:lastModifiedBy>
  <cp:revision>6</cp:revision>
  <dcterms:created xsi:type="dcterms:W3CDTF">2017-02-28T07:16:25Z</dcterms:created>
  <dcterms:modified xsi:type="dcterms:W3CDTF">2017-03-07T19:40:26Z</dcterms:modified>
</cp:coreProperties>
</file>