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246DD29D-F212-4575-B3DE-D95CAFB33C7D}" type="datetimeFigureOut">
              <a:rPr lang="en-US" smtClean="0"/>
              <a:t>2/28/2017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3631128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46DD29D-F212-4575-B3DE-D95CAFB33C7D}" type="datetimeFigureOut">
              <a:rPr lang="en-US" smtClean="0"/>
              <a:t>2/28/2017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984112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46DD29D-F212-4575-B3DE-D95CAFB33C7D}" type="datetimeFigureOut">
              <a:rPr lang="en-US" smtClean="0"/>
              <a:t>2/28/2017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2631493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46DD29D-F212-4575-B3DE-D95CAFB33C7D}" type="datetimeFigureOut">
              <a:rPr lang="en-US" smtClean="0"/>
              <a:t>2/28/2017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1562730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6DD29D-F212-4575-B3DE-D95CAFB33C7D}" type="datetimeFigureOut">
              <a:rPr lang="en-US" smtClean="0"/>
              <a:t>2/28/2017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375896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246DD29D-F212-4575-B3DE-D95CAFB33C7D}" type="datetimeFigureOut">
              <a:rPr lang="en-US" smtClean="0"/>
              <a:t>2/28/2017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1159492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246DD29D-F212-4575-B3DE-D95CAFB33C7D}" type="datetimeFigureOut">
              <a:rPr lang="en-US" smtClean="0"/>
              <a:t>2/28/2017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137045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246DD29D-F212-4575-B3DE-D95CAFB33C7D}" type="datetimeFigureOut">
              <a:rPr lang="en-US" smtClean="0"/>
              <a:t>2/28/2017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1990746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6DD29D-F212-4575-B3DE-D95CAFB33C7D}" type="datetimeFigureOut">
              <a:rPr lang="en-US" smtClean="0"/>
              <a:t>2/28/2017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3031659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6DD29D-F212-4575-B3DE-D95CAFB33C7D}" type="datetimeFigureOut">
              <a:rPr lang="en-US" smtClean="0"/>
              <a:t>2/28/2017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3764861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6DD29D-F212-4575-B3DE-D95CAFB33C7D}" type="datetimeFigureOut">
              <a:rPr lang="en-US" smtClean="0"/>
              <a:t>2/28/2017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3310528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6DD29D-F212-4575-B3DE-D95CAFB33C7D}" type="datetimeFigureOut">
              <a:rPr lang="en-US" smtClean="0"/>
              <a:t>2/28/2017</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66D0E7-2D96-4BBE-8211-192078F64E9B}" type="slidenum">
              <a:rPr lang="en-US" smtClean="0"/>
              <a:t>‹#›</a:t>
            </a:fld>
            <a:endParaRPr lang="en-US"/>
          </a:p>
        </p:txBody>
      </p:sp>
    </p:spTree>
    <p:extLst>
      <p:ext uri="{BB962C8B-B14F-4D97-AF65-F5344CB8AC3E}">
        <p14:creationId xmlns:p14="http://schemas.microsoft.com/office/powerpoint/2010/main" val="2272752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500741" y="2528392"/>
            <a:ext cx="8982893" cy="3539430"/>
          </a:xfrm>
          <a:prstGeom prst="rect">
            <a:avLst/>
          </a:prstGeom>
        </p:spPr>
        <p:txBody>
          <a:bodyPr wrap="square">
            <a:spAutoFit/>
          </a:bodyPr>
          <a:lstStyle/>
          <a:p>
            <a:pPr lvl="1"/>
            <a:r>
              <a:rPr lang="tr-TR" sz="3200" dirty="0" smtClean="0"/>
              <a:t>1. Bir adamın en fazla beş kez oyun oynamaya hakkı vardır. Her oynayışta bir lira kazanır ya da kaybeder. Oyuna bir lirayla başlar ve eğer parasının hepsini kaybederse ya da üç lira kazanırsa yani dört lirası olursa beş </a:t>
            </a:r>
            <a:r>
              <a:rPr lang="tr-TR" sz="3200" dirty="0" err="1" smtClean="0"/>
              <a:t>kezden</a:t>
            </a:r>
            <a:r>
              <a:rPr lang="tr-TR" sz="3200" dirty="0" smtClean="0"/>
              <a:t> önce oyunu bırakacaktır. Bu koşullarda kaç türlü oyun kurulabilir? </a:t>
            </a:r>
          </a:p>
        </p:txBody>
      </p:sp>
    </p:spTree>
    <p:extLst>
      <p:ext uri="{BB962C8B-B14F-4D97-AF65-F5344CB8AC3E}">
        <p14:creationId xmlns:p14="http://schemas.microsoft.com/office/powerpoint/2010/main" val="34356988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53</Words>
  <Application>Microsoft Office PowerPoint</Application>
  <PresentationFormat>Geniş ekran</PresentationFormat>
  <Paragraphs>1</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Calibri Light</vt:lpstr>
      <vt:lpstr>Office Teması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Sumeyye</dc:creator>
  <cp:lastModifiedBy>Sumeyye</cp:lastModifiedBy>
  <cp:revision>4</cp:revision>
  <dcterms:created xsi:type="dcterms:W3CDTF">2017-02-28T07:16:25Z</dcterms:created>
  <dcterms:modified xsi:type="dcterms:W3CDTF">2017-02-28T08:27:35Z</dcterms:modified>
</cp:coreProperties>
</file>